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D2FF"/>
    <a:srgbClr val="073D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9" d="100"/>
          <a:sy n="149" d="100"/>
        </p:scale>
        <p:origin x="-1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70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3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52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2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4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37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9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2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5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02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23BFD-CAA0-7B4C-A1D0-3B4CAED56BB5}" type="datetimeFigureOut">
              <a:rPr lang="en-US" smtClean="0"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F6AEF-6AD4-624F-B839-7805E03C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6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7" y="-12201"/>
            <a:ext cx="9155168" cy="687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2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3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3575" y="1585320"/>
            <a:ext cx="3741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>
                <a:solidFill>
                  <a:srgbClr val="073D80"/>
                </a:solidFill>
                <a:latin typeface="Kelson Sans Bold"/>
                <a:cs typeface="Kelson Sans Bold"/>
              </a:rPr>
              <a:t>t</a:t>
            </a:r>
            <a:r>
              <a:rPr lang="en-US" sz="4800" dirty="0" err="1" smtClean="0">
                <a:solidFill>
                  <a:srgbClr val="073D80"/>
                </a:solidFill>
                <a:latin typeface="Kelson Sans Bold"/>
                <a:cs typeface="Kelson Sans Bold"/>
              </a:rPr>
              <a:t>ítulo</a:t>
            </a:r>
            <a:endParaRPr lang="en-US" sz="4800" dirty="0">
              <a:solidFill>
                <a:srgbClr val="073D80"/>
              </a:solidFill>
              <a:latin typeface="Kelson Sans Bold"/>
              <a:cs typeface="Kelson Sans 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3575" y="2286000"/>
            <a:ext cx="3741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11D2FF"/>
                </a:solidFill>
                <a:latin typeface="Kelson Sans Light"/>
                <a:cs typeface="Kelson Sans Light"/>
              </a:rPr>
              <a:t>sub-</a:t>
            </a:r>
            <a:r>
              <a:rPr lang="en-US" sz="2800" dirty="0" err="1" smtClean="0">
                <a:solidFill>
                  <a:srgbClr val="11D2FF"/>
                </a:solidFill>
                <a:latin typeface="Kelson Sans Light"/>
                <a:cs typeface="Kelson Sans Light"/>
              </a:rPr>
              <a:t>t</a:t>
            </a:r>
            <a:r>
              <a:rPr lang="en-US" sz="2800" dirty="0" err="1" smtClean="0">
                <a:solidFill>
                  <a:srgbClr val="11D2FF"/>
                </a:solidFill>
                <a:latin typeface="Kelson Sans Light"/>
                <a:cs typeface="Kelson Sans Light"/>
              </a:rPr>
              <a:t>ítulo</a:t>
            </a:r>
            <a:endParaRPr lang="en-US" sz="2800" dirty="0">
              <a:solidFill>
                <a:srgbClr val="11D2FF"/>
              </a:solidFill>
              <a:latin typeface="Kelson Sans Light"/>
              <a:cs typeface="Kelson Sans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3574" y="2819400"/>
            <a:ext cx="8515363" cy="197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40"/>
              </a:lnSpc>
            </a:pPr>
            <a:r>
              <a:rPr lang="it-IT" sz="1200" dirty="0">
                <a:latin typeface="Kelson Sans Light"/>
                <a:cs typeface="Kelson Sans Light"/>
              </a:rPr>
              <a:t>Lorem </a:t>
            </a:r>
            <a:r>
              <a:rPr lang="it-IT" sz="1200" dirty="0" err="1">
                <a:latin typeface="Kelson Sans Light"/>
                <a:cs typeface="Kelson Sans Light"/>
              </a:rPr>
              <a:t>ipsum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dolor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sit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amet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consectetur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adipiscing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elit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Nam</a:t>
            </a:r>
            <a:r>
              <a:rPr lang="it-IT" sz="1200" dirty="0">
                <a:latin typeface="Kelson Sans Light"/>
                <a:cs typeface="Kelson Sans Light"/>
              </a:rPr>
              <a:t> id </a:t>
            </a:r>
            <a:r>
              <a:rPr lang="it-IT" sz="1200" dirty="0" err="1">
                <a:latin typeface="Kelson Sans Light"/>
                <a:cs typeface="Kelson Sans Light"/>
              </a:rPr>
              <a:t>metus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fermentum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tincidunt</a:t>
            </a:r>
            <a:r>
              <a:rPr lang="it-IT" sz="1200" dirty="0">
                <a:latin typeface="Kelson Sans Light"/>
                <a:cs typeface="Kelson Sans Light"/>
              </a:rPr>
              <a:t> orci </a:t>
            </a:r>
            <a:r>
              <a:rPr lang="it-IT" sz="1200" dirty="0" err="1">
                <a:latin typeface="Kelson Sans Light"/>
                <a:cs typeface="Kelson Sans Light"/>
              </a:rPr>
              <a:t>vel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pellentesque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erat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Aliquam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pretium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elit</a:t>
            </a:r>
            <a:r>
              <a:rPr lang="it-IT" sz="1200" dirty="0">
                <a:latin typeface="Kelson Sans Light"/>
                <a:cs typeface="Kelson Sans Light"/>
              </a:rPr>
              <a:t> eros, non </a:t>
            </a:r>
            <a:r>
              <a:rPr lang="it-IT" sz="1200" dirty="0" err="1">
                <a:latin typeface="Kelson Sans Light"/>
                <a:cs typeface="Kelson Sans Light"/>
              </a:rPr>
              <a:t>tristique</a:t>
            </a:r>
            <a:r>
              <a:rPr lang="it-IT" sz="1200" dirty="0">
                <a:latin typeface="Kelson Sans Light"/>
                <a:cs typeface="Kelson Sans Light"/>
              </a:rPr>
              <a:t> orci </a:t>
            </a:r>
            <a:r>
              <a:rPr lang="it-IT" sz="1200" dirty="0" err="1">
                <a:latin typeface="Kelson Sans Light"/>
                <a:cs typeface="Kelson Sans Light"/>
              </a:rPr>
              <a:t>iaculis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mattis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Duis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fringilla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felis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vel</a:t>
            </a:r>
            <a:r>
              <a:rPr lang="it-IT" sz="1200" dirty="0">
                <a:latin typeface="Kelson Sans Light"/>
                <a:cs typeface="Kelson Sans Light"/>
              </a:rPr>
              <a:t> magna </a:t>
            </a:r>
            <a:r>
              <a:rPr lang="it-IT" sz="1200" dirty="0" err="1">
                <a:latin typeface="Kelson Sans Light"/>
                <a:cs typeface="Kelson Sans Light"/>
              </a:rPr>
              <a:t>semper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laoreet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Proin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faucibus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purus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quis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pellentesque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aliquam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Sed</a:t>
            </a:r>
            <a:r>
              <a:rPr lang="it-IT" sz="1200" dirty="0">
                <a:latin typeface="Kelson Sans Light"/>
                <a:cs typeface="Kelson Sans Light"/>
              </a:rPr>
              <a:t> in </a:t>
            </a:r>
            <a:r>
              <a:rPr lang="it-IT" sz="1200" dirty="0" err="1">
                <a:latin typeface="Kelson Sans Light"/>
                <a:cs typeface="Kelson Sans Light"/>
              </a:rPr>
              <a:t>placerat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mauris</a:t>
            </a:r>
            <a:r>
              <a:rPr lang="it-IT" sz="1200" dirty="0">
                <a:latin typeface="Kelson Sans Light"/>
                <a:cs typeface="Kelson Sans Light"/>
              </a:rPr>
              <a:t>, a </a:t>
            </a:r>
            <a:r>
              <a:rPr lang="it-IT" sz="1200" dirty="0" err="1">
                <a:latin typeface="Kelson Sans Light"/>
                <a:cs typeface="Kelson Sans Light"/>
              </a:rPr>
              <a:t>sodales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lectus</a:t>
            </a:r>
            <a:r>
              <a:rPr lang="it-IT" sz="1200" dirty="0">
                <a:latin typeface="Kelson Sans Light"/>
                <a:cs typeface="Kelson Sans Light"/>
              </a:rPr>
              <a:t>. Cras vitae </a:t>
            </a:r>
            <a:r>
              <a:rPr lang="it-IT" sz="1200" dirty="0" err="1">
                <a:latin typeface="Kelson Sans Light"/>
                <a:cs typeface="Kelson Sans Light"/>
              </a:rPr>
              <a:t>varius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risus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Aenean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condimentum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metus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sit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amet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tortor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posuere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quis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feugiat</a:t>
            </a:r>
            <a:r>
              <a:rPr lang="it-IT" sz="1200" dirty="0">
                <a:latin typeface="Kelson Sans Light"/>
                <a:cs typeface="Kelson Sans Light"/>
              </a:rPr>
              <a:t> libero </a:t>
            </a:r>
            <a:r>
              <a:rPr lang="it-IT" sz="1200" dirty="0" err="1">
                <a:latin typeface="Kelson Sans Light"/>
                <a:cs typeface="Kelson Sans Light"/>
              </a:rPr>
              <a:t>convallis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Maecenas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posuere</a:t>
            </a:r>
            <a:r>
              <a:rPr lang="it-IT" sz="1200" dirty="0">
                <a:latin typeface="Kelson Sans Light"/>
                <a:cs typeface="Kelson Sans Light"/>
              </a:rPr>
              <a:t> molestie </a:t>
            </a:r>
            <a:r>
              <a:rPr lang="it-IT" sz="1200" dirty="0" err="1">
                <a:latin typeface="Kelson Sans Light"/>
                <a:cs typeface="Kelson Sans Light"/>
              </a:rPr>
              <a:t>leo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sit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amet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maximus</a:t>
            </a:r>
            <a:r>
              <a:rPr lang="it-IT" sz="1200" dirty="0" smtClean="0">
                <a:latin typeface="Kelson Sans Light"/>
                <a:cs typeface="Kelson Sans Light"/>
              </a:rPr>
              <a:t>.. </a:t>
            </a:r>
            <a:r>
              <a:rPr lang="it-IT" sz="1200" dirty="0">
                <a:latin typeface="Kelson Sans Light"/>
                <a:cs typeface="Kelson Sans Light"/>
              </a:rPr>
              <a:t>Lorem </a:t>
            </a:r>
            <a:r>
              <a:rPr lang="it-IT" sz="1200" dirty="0" err="1">
                <a:latin typeface="Kelson Sans Light"/>
                <a:cs typeface="Kelson Sans Light"/>
              </a:rPr>
              <a:t>ipsum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dolor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sit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amet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consectetur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adipiscing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elit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Nam</a:t>
            </a:r>
            <a:r>
              <a:rPr lang="it-IT" sz="1200" dirty="0">
                <a:latin typeface="Kelson Sans Light"/>
                <a:cs typeface="Kelson Sans Light"/>
              </a:rPr>
              <a:t> id </a:t>
            </a:r>
            <a:r>
              <a:rPr lang="it-IT" sz="1200" dirty="0" err="1">
                <a:latin typeface="Kelson Sans Light"/>
                <a:cs typeface="Kelson Sans Light"/>
              </a:rPr>
              <a:t>metus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fermentum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tincidunt</a:t>
            </a:r>
            <a:r>
              <a:rPr lang="it-IT" sz="1200" dirty="0">
                <a:latin typeface="Kelson Sans Light"/>
                <a:cs typeface="Kelson Sans Light"/>
              </a:rPr>
              <a:t> orci </a:t>
            </a:r>
            <a:r>
              <a:rPr lang="it-IT" sz="1200" dirty="0" err="1">
                <a:latin typeface="Kelson Sans Light"/>
                <a:cs typeface="Kelson Sans Light"/>
              </a:rPr>
              <a:t>vel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pellentesque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erat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Aliquam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pretium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elit</a:t>
            </a:r>
            <a:r>
              <a:rPr lang="it-IT" sz="1200" dirty="0">
                <a:latin typeface="Kelson Sans Light"/>
                <a:cs typeface="Kelson Sans Light"/>
              </a:rPr>
              <a:t> eros, non </a:t>
            </a:r>
            <a:r>
              <a:rPr lang="it-IT" sz="1200" dirty="0" err="1">
                <a:latin typeface="Kelson Sans Light"/>
                <a:cs typeface="Kelson Sans Light"/>
              </a:rPr>
              <a:t>tristique</a:t>
            </a:r>
            <a:r>
              <a:rPr lang="it-IT" sz="1200" dirty="0">
                <a:latin typeface="Kelson Sans Light"/>
                <a:cs typeface="Kelson Sans Light"/>
              </a:rPr>
              <a:t> orci </a:t>
            </a:r>
            <a:r>
              <a:rPr lang="it-IT" sz="1200" dirty="0" err="1">
                <a:latin typeface="Kelson Sans Light"/>
                <a:cs typeface="Kelson Sans Light"/>
              </a:rPr>
              <a:t>iaculis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mattis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Duis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fringilla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felis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vel</a:t>
            </a:r>
            <a:r>
              <a:rPr lang="it-IT" sz="1200" dirty="0">
                <a:latin typeface="Kelson Sans Light"/>
                <a:cs typeface="Kelson Sans Light"/>
              </a:rPr>
              <a:t> magna </a:t>
            </a:r>
            <a:r>
              <a:rPr lang="it-IT" sz="1200" dirty="0" err="1">
                <a:latin typeface="Kelson Sans Light"/>
                <a:cs typeface="Kelson Sans Light"/>
              </a:rPr>
              <a:t>semper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laoreet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Proin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faucibus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purus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quis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pellentesque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aliquam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Sed</a:t>
            </a:r>
            <a:r>
              <a:rPr lang="it-IT" sz="1200" dirty="0">
                <a:latin typeface="Kelson Sans Light"/>
                <a:cs typeface="Kelson Sans Light"/>
              </a:rPr>
              <a:t> in </a:t>
            </a:r>
            <a:r>
              <a:rPr lang="it-IT" sz="1200" dirty="0" err="1">
                <a:latin typeface="Kelson Sans Light"/>
                <a:cs typeface="Kelson Sans Light"/>
              </a:rPr>
              <a:t>placerat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mauris</a:t>
            </a:r>
            <a:r>
              <a:rPr lang="it-IT" sz="1200" dirty="0">
                <a:latin typeface="Kelson Sans Light"/>
                <a:cs typeface="Kelson Sans Light"/>
              </a:rPr>
              <a:t>, a </a:t>
            </a:r>
            <a:r>
              <a:rPr lang="it-IT" sz="1200" dirty="0" err="1">
                <a:latin typeface="Kelson Sans Light"/>
                <a:cs typeface="Kelson Sans Light"/>
              </a:rPr>
              <a:t>sodales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lectus</a:t>
            </a:r>
            <a:r>
              <a:rPr lang="it-IT" sz="1200" dirty="0">
                <a:latin typeface="Kelson Sans Light"/>
                <a:cs typeface="Kelson Sans Light"/>
              </a:rPr>
              <a:t>. Cras vitae </a:t>
            </a:r>
            <a:r>
              <a:rPr lang="it-IT" sz="1200" dirty="0" err="1">
                <a:latin typeface="Kelson Sans Light"/>
                <a:cs typeface="Kelson Sans Light"/>
              </a:rPr>
              <a:t>varius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risus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Aenean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condimentum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metus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sit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amet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tortor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posuere</a:t>
            </a:r>
            <a:r>
              <a:rPr lang="it-IT" sz="1200" dirty="0">
                <a:latin typeface="Kelson Sans Light"/>
                <a:cs typeface="Kelson Sans Light"/>
              </a:rPr>
              <a:t>, </a:t>
            </a:r>
            <a:r>
              <a:rPr lang="it-IT" sz="1200" dirty="0" err="1">
                <a:latin typeface="Kelson Sans Light"/>
                <a:cs typeface="Kelson Sans Light"/>
              </a:rPr>
              <a:t>quis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feugiat</a:t>
            </a:r>
            <a:r>
              <a:rPr lang="it-IT" sz="1200" dirty="0">
                <a:latin typeface="Kelson Sans Light"/>
                <a:cs typeface="Kelson Sans Light"/>
              </a:rPr>
              <a:t> libero </a:t>
            </a:r>
            <a:r>
              <a:rPr lang="it-IT" sz="1200" dirty="0" err="1">
                <a:latin typeface="Kelson Sans Light"/>
                <a:cs typeface="Kelson Sans Light"/>
              </a:rPr>
              <a:t>convallis</a:t>
            </a:r>
            <a:r>
              <a:rPr lang="it-IT" sz="1200" dirty="0">
                <a:latin typeface="Kelson Sans Light"/>
                <a:cs typeface="Kelson Sans Light"/>
              </a:rPr>
              <a:t>. </a:t>
            </a:r>
            <a:r>
              <a:rPr lang="it-IT" sz="1200" dirty="0" err="1">
                <a:latin typeface="Kelson Sans Light"/>
                <a:cs typeface="Kelson Sans Light"/>
              </a:rPr>
              <a:t>Maecenas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posuere</a:t>
            </a:r>
            <a:r>
              <a:rPr lang="it-IT" sz="1200" dirty="0">
                <a:latin typeface="Kelson Sans Light"/>
                <a:cs typeface="Kelson Sans Light"/>
              </a:rPr>
              <a:t> molestie </a:t>
            </a:r>
            <a:r>
              <a:rPr lang="it-IT" sz="1200" dirty="0" err="1">
                <a:latin typeface="Kelson Sans Light"/>
                <a:cs typeface="Kelson Sans Light"/>
              </a:rPr>
              <a:t>leo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sit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amet</a:t>
            </a:r>
            <a:r>
              <a:rPr lang="it-IT" sz="1200" dirty="0">
                <a:latin typeface="Kelson Sans Light"/>
                <a:cs typeface="Kelson Sans Light"/>
              </a:rPr>
              <a:t> </a:t>
            </a:r>
            <a:r>
              <a:rPr lang="it-IT" sz="1200" dirty="0" err="1">
                <a:latin typeface="Kelson Sans Light"/>
                <a:cs typeface="Kelson Sans Light"/>
              </a:rPr>
              <a:t>maximus</a:t>
            </a:r>
            <a:r>
              <a:rPr lang="it-IT" sz="1200" dirty="0">
                <a:latin typeface="Kelson Sans Light"/>
                <a:cs typeface="Kelson Sans Light"/>
              </a:rPr>
              <a:t>.</a:t>
            </a:r>
          </a:p>
          <a:p>
            <a:pPr>
              <a:lnSpc>
                <a:spcPts val="1840"/>
              </a:lnSpc>
            </a:pPr>
            <a:endParaRPr lang="it-IT" sz="1200" dirty="0">
              <a:latin typeface="Kelson Sans Light"/>
              <a:cs typeface="Kelso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868457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171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LUZ</dc:creator>
  <cp:lastModifiedBy>ANDRE LUZ</cp:lastModifiedBy>
  <cp:revision>6</cp:revision>
  <dcterms:created xsi:type="dcterms:W3CDTF">2019-02-10T02:53:46Z</dcterms:created>
  <dcterms:modified xsi:type="dcterms:W3CDTF">2019-02-10T03:36:52Z</dcterms:modified>
</cp:coreProperties>
</file>